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dragonartz.net/wp-content/uploads/2009/07/Vector-Colorful-Abstract-Background-01-by-DragonArt.jpg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B802D-0E47-4AD8-8E44-B36545B1021E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0CE0-FE4C-433C-B07C-A5198735519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hardin.k12.ky.us/jhhs/jhhslmc/art-color.gif&amp;imgrefurl=http://www.hardin.k12.ky.us/jhhs/jhhslmc/socialrealism.htm&amp;usg=__9I0JbJCgsBdFetVCendacTYR3HQ=&amp;h=360&amp;w=314&amp;sz=16&amp;hl=en&amp;start=1&amp;zoom=1&amp;um=1&amp;itbs=1&amp;tbnid=Ya3XCRWkQ-Th5M:&amp;tbnh=121&amp;tbnw=106&amp;prev=/images%3Fq%3Dart%26um%3D1%26hl%3Den%26sa%3DN%26tbs%3Disch: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nKj1iK2WKS8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w5ZCZeS32M&amp;feature=related" TargetMode="External"/><Relationship Id="rId2" Type="http://schemas.openxmlformats.org/officeDocument/2006/relationships/hyperlink" Target="http://www.youtube.com/watch?v=4cnxO-vKxdg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Dm8-N1BrfLU" TargetMode="External"/><Relationship Id="rId4" Type="http://schemas.openxmlformats.org/officeDocument/2006/relationships/hyperlink" Target="http://www.youtube.com/watch?v=rEJZ5rcZjWY&amp;feature=relat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kfMEtl26G1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as many famous pieces of music as you can.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music help corporate and private worship?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(linked very much to aid to prayer and worship)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 descr="http://blogs.voices.com/buzz/music-no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2520280" cy="2520280"/>
          </a:xfrm>
          <a:prstGeom prst="rect">
            <a:avLst/>
          </a:prstGeom>
          <a:noFill/>
        </p:spPr>
      </p:pic>
      <p:pic>
        <p:nvPicPr>
          <p:cNvPr id="6" name="Picture 4" descr="http://t3.gstatic.com/images?q=tbn:Ya3XCRWkQ-Th5M:http://www.hardin.k12.ky.us/jhhs/jhhslmc/art-colo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861048"/>
            <a:ext cx="2376264" cy="271253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713433" y="2967335"/>
            <a:ext cx="1717138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0" y="0"/>
            <a:ext cx="9144000" cy="685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2177" y="131148"/>
            <a:ext cx="63920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Corporate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7984" y="5013176"/>
            <a:ext cx="44280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PRIVATE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as many famous pieces of music as you can.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2674640" cy="65253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Possibly the most famous piece of religious church music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Miserere Mei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File:Gregorio Allegri Roman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-51430"/>
            <a:ext cx="5652120" cy="6909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it help? Did you like it?</a:t>
            </a:r>
            <a:br>
              <a:rPr lang="en-GB" dirty="0" smtClean="0"/>
            </a:br>
            <a:r>
              <a:rPr lang="en-GB" dirty="0" smtClean="0"/>
              <a:t>For a group or an individual?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 descr="http://3.bp.blogspot.com/_tLPpH-a_EEE/SuT4qJx4OKI/AAAAAAAAFqY/9ZmuVN1WUmA/s320/light-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1"/>
            <a:ext cx="4769373" cy="5301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For a group?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Rock Choir – Reasoning for corporate worship?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Typical worship the Same as Rock Choir? </a:t>
            </a:r>
            <a:endParaRPr lang="en-GB" dirty="0" smtClean="0"/>
          </a:p>
          <a:p>
            <a:pPr lvl="1"/>
            <a:r>
              <a:rPr lang="en-GB" dirty="0" smtClean="0"/>
              <a:t>Reading the lyrics or believing the theology?</a:t>
            </a:r>
          </a:p>
          <a:p>
            <a:r>
              <a:rPr lang="en-GB" dirty="0" smtClean="0">
                <a:hlinkClick r:id="rId4"/>
              </a:rPr>
              <a:t>Was that an unfair example of the corporate?</a:t>
            </a:r>
            <a:endParaRPr lang="en-GB" dirty="0" smtClean="0"/>
          </a:p>
          <a:p>
            <a:pPr lvl="1"/>
            <a:r>
              <a:rPr lang="en-GB" dirty="0" smtClean="0"/>
              <a:t>The Justin </a:t>
            </a:r>
            <a:r>
              <a:rPr lang="en-GB" dirty="0" err="1" smtClean="0"/>
              <a:t>Bieber</a:t>
            </a:r>
            <a:r>
              <a:rPr lang="en-GB" dirty="0" smtClean="0"/>
              <a:t> of the Christian Music World</a:t>
            </a:r>
          </a:p>
          <a:p>
            <a:r>
              <a:rPr lang="en-GB" dirty="0" smtClean="0">
                <a:hlinkClick r:id="rId5"/>
              </a:rPr>
              <a:t>Corporate drowns out the private</a:t>
            </a:r>
            <a:endParaRPr lang="en-GB" dirty="0" smtClean="0"/>
          </a:p>
          <a:p>
            <a:pPr lvl="1"/>
            <a:r>
              <a:rPr lang="en-GB" dirty="0" smtClean="0"/>
              <a:t>Is listening more important than talking?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201414"/>
            <a:ext cx="493204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Advice: Listen to the words of what is sung. What does that tell you about the relationships these Christians want to develop with God?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7003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Can Christians access God</a:t>
                      </a: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</a:rPr>
                        <a:t> through outward express or should you be listening for his message?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Is corporate worship solely important because it creates a sense of identity?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7003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How do you</a:t>
                      </a: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</a:rPr>
                        <a:t> combat the dangerous slope of merely repeating the words rather than listening to the message? 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How do you know you are on the right track with private worship? 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.metblogs.com/austin/files/2008/03/eddie_izza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0608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unlikely theologian!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Name as many famous pieces of music as you can.</vt:lpstr>
      <vt:lpstr>How does music help corporate and private worship?  (linked very much to aid to prayer and worship)</vt:lpstr>
      <vt:lpstr>Slide 3</vt:lpstr>
      <vt:lpstr>Name as many famous pieces of music as you can.</vt:lpstr>
      <vt:lpstr>Possibly the most famous piece of religious church music   Miserere Mei </vt:lpstr>
      <vt:lpstr>How does it help? Did you like it? For a group or an individual?</vt:lpstr>
      <vt:lpstr>For a group?</vt:lpstr>
      <vt:lpstr>Slide 8</vt:lpstr>
      <vt:lpstr>The unlikely theologian!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vs. Private</dc:title>
  <dc:creator>Paddy</dc:creator>
  <cp:lastModifiedBy>Paddy</cp:lastModifiedBy>
  <cp:revision>11</cp:revision>
  <dcterms:created xsi:type="dcterms:W3CDTF">2010-11-18T19:58:03Z</dcterms:created>
  <dcterms:modified xsi:type="dcterms:W3CDTF">2010-11-18T21:36:28Z</dcterms:modified>
</cp:coreProperties>
</file>